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16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8357F-DA50-4628-958B-9A473B7777AC}" type="datetimeFigureOut">
              <a:rPr lang="ko-KR" altLang="en-US" smtClean="0"/>
              <a:t>2026-05-20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1E4E9-2C67-4827-9853-4F138D3FB8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586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1E4E9-2C67-4827-9853-4F138D3FB80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6318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127FDD-EF93-063B-EB91-F1CB623174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558B38F-4EAC-95E4-73C8-36E977BE22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3E168C-E88C-35FE-0CC1-4EAE2B623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92886-02C5-5D83-AC74-5B93BEBA4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27209F4-57AC-CB06-7367-3C9922447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7927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21200D-721A-C00D-352D-D778198B9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B7E7F7-107B-CBCB-275A-AC42E6F0F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19962FA-152D-3E33-79C7-7150A8DC5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A452C4-962B-7E14-4418-4153A2251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DE6F37-D943-C8A3-10F5-6E5EDFDA0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31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1716FC-3374-1B68-E7D4-8A21B13B5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C9DBC4-6903-F8EF-A475-8EE6280CA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1C5BA8A-A447-4A3C-5988-BDB4EBE8A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CBD694-20AA-FB38-4018-30A745876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D80CD2-1393-0672-5FAD-7E7A23482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948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7C7920-155E-5FE2-1F7B-C1253D9A8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75DD87-D398-B41C-56F5-9E8CBF6A7B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2661CB8-837E-B14E-0914-8B904D2C0D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25C9BE-2C68-3C35-D46E-623775F21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9539944-CE95-CF85-CBED-0BC1D5878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C35C14-B389-B72D-2108-7DDE5E081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134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65983-28D9-D30F-DFDB-CE8633A67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F86029F-520B-F0DF-2024-C93CC6F0C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B330D7-79C9-6EF9-F417-30B3E1FCFB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C302E68-E52F-EDA2-D582-6BF72447B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550CE07-E4AE-2AF5-919B-5586020ECC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6327491-99CF-297B-11D3-2F6BE941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0E47B9F-BC47-006E-6D82-1B579DE99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E8247BE-258D-71F0-E76D-0183F9E4D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70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5822C3-F9A1-4335-DD09-5720EBF85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51CF62-70FE-E2C7-2BE0-A2E161A56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CA1BC7F-1A05-99A3-7457-FD3761D7E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5B5487C-BA83-4A40-2B68-C324CD3B1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3321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B336D2-65A7-E75D-43DF-9EB3CDE12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3C9F1B7-9EE1-223F-D083-4157F1D8F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1F2C02-F40B-E351-BAF6-530C13BF4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508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C9E77E-8CB6-C516-400F-9EA5351C8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481D4B-DE5A-1756-1DF7-C473E45F9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D246E67-0F28-D502-8CB8-CAD96639D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B58191-9B37-E95B-6D36-9E542148B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1388703-7382-99F4-6E6B-5E06AA0D0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2873CD1-EDD5-ED3D-654F-1D78326F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224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84609A-4C8B-1B19-2E25-EE1FBC16F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5C04059-FED1-762F-74F6-8405C97E5B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60C24E4-B64E-85CB-EC62-47D2685DFF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F96595A-0CEB-610F-45DD-6584A6BC8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E7EE15-9E3B-0AF9-7A8C-9418C9EDF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D8492C-E89D-21B4-CC8B-20BC3E6A1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766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E8D8B7-BE8C-40FC-4C1E-ABD103232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CAD3C77-9C1C-F5FE-782C-F3ACAE25A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9EF037-70C0-5BD8-E043-6CA5B813B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574C79-5A76-8CDA-2F57-B920FC598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EA6DBA-3EBC-1D4C-E583-A6B9EDE95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46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3D8D333-6BCA-FF34-5228-BFBE8EDF0F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637AE0F-830D-177F-16DD-9C658D6ADA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7DB80B-48CA-6251-E3E6-661CBA042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891DEC-0568-9686-9F5C-DB83464D0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2381E6-9673-A32F-9900-A7AA019E0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501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8D00A5C-E37A-FB71-3ECA-24CE1C040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9045A0D-8A99-39DC-E970-99B5B1FC4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4C04D9B-A1B9-278C-7AED-B7F53C4ED4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D1F399-C720-49DB-88C3-CDCF4DC6373F}" type="datetimeFigureOut">
              <a:rPr lang="ko-KR" altLang="en-US" smtClean="0"/>
              <a:t>2026-05-19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34FD79-CBBE-AB71-4901-C02CD6E5C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D3601F-5C5A-AA68-EEF2-04AEA9FB7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1CC65D-8CE1-4D95-9992-4BF96BC81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70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78CCF60-C361-5FAE-6B03-13C41E056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41" y="1748417"/>
            <a:ext cx="2861045" cy="302126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FB83F16-400B-CB22-D9B9-AD497EDE6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8442" y="1498535"/>
            <a:ext cx="3451691" cy="4727414"/>
          </a:xfrm>
          <a:prstGeom prst="rect">
            <a:avLst/>
          </a:prstGeom>
        </p:spPr>
      </p:pic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68830269-F8FD-341B-BDB4-49723B8D728B}"/>
              </a:ext>
            </a:extLst>
          </p:cNvPr>
          <p:cNvSpPr/>
          <p:nvPr/>
        </p:nvSpPr>
        <p:spPr>
          <a:xfrm>
            <a:off x="3240290" y="1748417"/>
            <a:ext cx="1448311" cy="484632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EF9A8ACC-E644-3CA3-C2B6-887E1D38793E}"/>
              </a:ext>
            </a:extLst>
          </p:cNvPr>
          <p:cNvSpPr/>
          <p:nvPr/>
        </p:nvSpPr>
        <p:spPr>
          <a:xfrm>
            <a:off x="2793243" y="1662500"/>
            <a:ext cx="553686" cy="534281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7FE57F-B429-B8E4-A5A2-FBACC21F3B52}"/>
              </a:ext>
            </a:extLst>
          </p:cNvPr>
          <p:cNvSpPr txBox="1"/>
          <p:nvPr/>
        </p:nvSpPr>
        <p:spPr>
          <a:xfrm>
            <a:off x="472543" y="791662"/>
            <a:ext cx="245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j-lt"/>
              </a:rPr>
              <a:t>1. </a:t>
            </a:r>
            <a:r>
              <a:rPr lang="ko-KR" altLang="en-US" dirty="0">
                <a:latin typeface="+mj-lt"/>
              </a:rPr>
              <a:t>사용자 서비스 클릭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4EB481-2C4A-9C16-C58A-D913472E4501}"/>
              </a:ext>
            </a:extLst>
          </p:cNvPr>
          <p:cNvSpPr txBox="1"/>
          <p:nvPr/>
        </p:nvSpPr>
        <p:spPr>
          <a:xfrm>
            <a:off x="4015041" y="819596"/>
            <a:ext cx="3411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j-lt"/>
              </a:rPr>
              <a:t>2. Oauth </a:t>
            </a:r>
            <a:r>
              <a:rPr lang="ko-KR" altLang="en-US" dirty="0">
                <a:latin typeface="+mj-lt"/>
              </a:rPr>
              <a:t>로그인 및 이메일가입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5C2B57-EE74-7F99-D283-588C95A7955F}"/>
              </a:ext>
            </a:extLst>
          </p:cNvPr>
          <p:cNvSpPr txBox="1"/>
          <p:nvPr/>
        </p:nvSpPr>
        <p:spPr>
          <a:xfrm>
            <a:off x="8353839" y="636048"/>
            <a:ext cx="2863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j-lt"/>
              </a:rPr>
              <a:t>3. </a:t>
            </a:r>
            <a:r>
              <a:rPr lang="ko-KR" altLang="en-US" dirty="0">
                <a:latin typeface="+mj-lt"/>
              </a:rPr>
              <a:t>최초 </a:t>
            </a:r>
            <a:r>
              <a:rPr lang="en-US" altLang="ko-KR" dirty="0">
                <a:latin typeface="+mj-lt"/>
              </a:rPr>
              <a:t>Onboarding </a:t>
            </a:r>
            <a:r>
              <a:rPr lang="ko-KR" altLang="en-US" dirty="0">
                <a:latin typeface="+mj-lt"/>
              </a:rPr>
              <a:t>가입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C079768F-9D30-5586-B368-A4496C0E89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7087" y="1264492"/>
            <a:ext cx="2919908" cy="5195500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EC043286-7597-BA8B-BAB1-BEFAEE2CE08A}"/>
              </a:ext>
            </a:extLst>
          </p:cNvPr>
          <p:cNvSpPr/>
          <p:nvPr/>
        </p:nvSpPr>
        <p:spPr>
          <a:xfrm>
            <a:off x="7127594" y="1748417"/>
            <a:ext cx="1448311" cy="484632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170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17</Words>
  <Application>Microsoft Office PowerPoint</Application>
  <PresentationFormat>와이드스크린</PresentationFormat>
  <Paragraphs>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진혁 최</dc:creator>
  <cp:lastModifiedBy>진혁 최</cp:lastModifiedBy>
  <cp:revision>3</cp:revision>
  <dcterms:created xsi:type="dcterms:W3CDTF">2026-05-19T12:52:18Z</dcterms:created>
  <dcterms:modified xsi:type="dcterms:W3CDTF">2026-05-20T01:22:17Z</dcterms:modified>
</cp:coreProperties>
</file>